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8"/>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34" r:id="rId36"/>
    <p:sldId id="3109" r:id="rId37"/>
    <p:sldId id="3089" r:id="rId38"/>
    <p:sldId id="3110" r:id="rId39"/>
    <p:sldId id="3111" r:id="rId40"/>
    <p:sldId id="3100" r:id="rId41"/>
    <p:sldId id="3101" r:id="rId42"/>
    <p:sldId id="3036" r:id="rId43"/>
    <p:sldId id="3012" r:id="rId44"/>
    <p:sldId id="3127" r:id="rId45"/>
    <p:sldId id="3094" r:id="rId46"/>
    <p:sldId id="3136" r:id="rId47"/>
    <p:sldId id="3103" r:id="rId48"/>
    <p:sldId id="3114" r:id="rId49"/>
    <p:sldId id="3033" r:id="rId50"/>
    <p:sldId id="3053" r:id="rId51"/>
    <p:sldId id="3084" r:id="rId52"/>
    <p:sldId id="3102" r:id="rId53"/>
    <p:sldId id="275" r:id="rId54"/>
    <p:sldId id="276" r:id="rId55"/>
    <p:sldId id="2928" r:id="rId56"/>
    <p:sldId id="3105" r:id="rId57"/>
    <p:sldId id="3113" r:id="rId58"/>
    <p:sldId id="392" r:id="rId59"/>
    <p:sldId id="3133" r:id="rId60"/>
    <p:sldId id="3129" r:id="rId61"/>
    <p:sldId id="3125" r:id="rId62"/>
    <p:sldId id="3128" r:id="rId63"/>
    <p:sldId id="3142" r:id="rId64"/>
    <p:sldId id="3141" r:id="rId65"/>
    <p:sldId id="3131" r:id="rId66"/>
    <p:sldId id="3130"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3142"/>
            <p14:sldId id="3141"/>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69.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6.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5.jpeg"/><Relationship Id="rId4" Type="http://schemas.openxmlformats.org/officeDocument/2006/relationships/image" Target="../media/image72.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5.tiff"/><Relationship Id="rId13" Type="http://schemas.openxmlformats.org/officeDocument/2006/relationships/hyperlink" Target="https://en.wikipedia.org/wiki/George_Lakoff" TargetMode="External"/><Relationship Id="rId18"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hyperlink" Target="https://en.wikipedia.org/wiki/Thomas_Kuhn" TargetMode="External"/><Relationship Id="rId12" Type="http://schemas.openxmlformats.org/officeDocument/2006/relationships/image" Target="../media/image87.jpeg"/><Relationship Id="rId17" Type="http://schemas.openxmlformats.org/officeDocument/2006/relationships/hyperlink" Target="https://iep.utm.edu/curry/" TargetMode="External"/><Relationship Id="rId2" Type="http://schemas.openxmlformats.org/officeDocument/2006/relationships/image" Target="../media/image81.jpe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84.jpeg"/><Relationship Id="rId11" Type="http://schemas.openxmlformats.org/officeDocument/2006/relationships/hyperlink" Target="https://en.wikipedia.org/wiki/Judea_Pearl" TargetMode="External"/><Relationship Id="rId5" Type="http://schemas.openxmlformats.org/officeDocument/2006/relationships/image" Target="../media/image83.jpeg"/><Relationship Id="rId15" Type="http://schemas.openxmlformats.org/officeDocument/2006/relationships/hyperlink" Target="https://www.cs.toronto.edu/~hinton/absps/imagenet.pdf" TargetMode="External"/><Relationship Id="rId10" Type="http://schemas.openxmlformats.org/officeDocument/2006/relationships/image" Target="../media/image86.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9.jpeg"/><Relationship Id="rId4" Type="http://schemas.openxmlformats.org/officeDocument/2006/relationships/hyperlink" Target="https://www.britannica.com/biography/Dana-Sco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hyperlink" Target="https://en.wikipedia.org/wiki/Radhia_Cousot"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85.tiff"/><Relationship Id="rId18" Type="http://schemas.openxmlformats.org/officeDocument/2006/relationships/image" Target="../media/image129.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9.jpeg"/><Relationship Id="rId21" Type="http://schemas.openxmlformats.org/officeDocument/2006/relationships/image" Target="../media/image86.jpeg"/><Relationship Id="rId34" Type="http://schemas.openxmlformats.org/officeDocument/2006/relationships/hyperlink" Target="http://github.com/" TargetMode="External"/><Relationship Id="rId7" Type="http://schemas.openxmlformats.org/officeDocument/2006/relationships/image" Target="../media/image123.tiff"/><Relationship Id="rId2" Type="http://schemas.openxmlformats.org/officeDocument/2006/relationships/image" Target="../media/image120.tiff"/><Relationship Id="rId16" Type="http://schemas.openxmlformats.org/officeDocument/2006/relationships/image" Target="../media/image128.png"/><Relationship Id="rId20" Type="http://schemas.openxmlformats.org/officeDocument/2006/relationships/hyperlink" Target="https://awards.acm.org/about/2018-turing" TargetMode="External"/><Relationship Id="rId29" Type="http://schemas.openxmlformats.org/officeDocument/2006/relationships/image" Target="../media/image134.png"/><Relationship Id="rId41"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8.png"/><Relationship Id="rId40" Type="http://schemas.openxmlformats.org/officeDocument/2006/relationships/hyperlink" Target="https://iep.utm.edu/curry/" TargetMode="External"/><Relationship Id="rId5" Type="http://schemas.openxmlformats.org/officeDocument/2006/relationships/image" Target="../media/image122.png"/><Relationship Id="rId15" Type="http://schemas.openxmlformats.org/officeDocument/2006/relationships/image" Target="../media/image127.png"/><Relationship Id="rId23" Type="http://schemas.openxmlformats.org/officeDocument/2006/relationships/image" Target="../media/image131.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5.tiff"/><Relationship Id="rId19" Type="http://schemas.openxmlformats.org/officeDocument/2006/relationships/image" Target="../media/image130.tiff"/><Relationship Id="rId31" Type="http://schemas.openxmlformats.org/officeDocument/2006/relationships/image" Target="../media/image13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3.png"/><Relationship Id="rId30" Type="http://schemas.openxmlformats.org/officeDocument/2006/relationships/hyperlink" Target="https://www.blender.org/" TargetMode="External"/><Relationship Id="rId35" Type="http://schemas.openxmlformats.org/officeDocument/2006/relationships/image" Target="../media/image137.png"/><Relationship Id="rId8" Type="http://schemas.openxmlformats.org/officeDocument/2006/relationships/image" Target="../media/image124.tiff"/><Relationship Id="rId3" Type="http://schemas.openxmlformats.org/officeDocument/2006/relationships/image" Target="../media/image121.tiff"/><Relationship Id="rId12" Type="http://schemas.openxmlformats.org/officeDocument/2006/relationships/image" Target="../media/image126.tiff"/><Relationship Id="rId17" Type="http://schemas.openxmlformats.org/officeDocument/2006/relationships/hyperlink" Target="https://creativecommons.org/" TargetMode="External"/><Relationship Id="rId25" Type="http://schemas.openxmlformats.org/officeDocument/2006/relationships/image" Target="../media/image132.png"/><Relationship Id="rId33" Type="http://schemas.openxmlformats.org/officeDocument/2006/relationships/image" Target="../media/image136.png"/><Relationship Id="rId38"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www.youtube.com/channel/UCzBjutX2PmitNF4avysL-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6.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8.png"/><Relationship Id="rId4" Type="http://schemas.openxmlformats.org/officeDocument/2006/relationships/hyperlink" Target="https://github.com/sifive/freedom-tool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SGKw56BJnXk" TargetMode="Externa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qHuUazkUcnU"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51.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42</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51</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
        <p:nvSpPr>
          <p:cNvPr id="4" name="TextBox 3">
            <a:extLst>
              <a:ext uri="{FF2B5EF4-FFF2-40B4-BE49-F238E27FC236}">
                <a16:creationId xmlns:a16="http://schemas.microsoft.com/office/drawing/2014/main" id="{AEBA8108-EC97-AD4A-9994-584BD55FDB32}"/>
              </a:ext>
            </a:extLst>
          </p:cNvPr>
          <p:cNvSpPr txBox="1"/>
          <p:nvPr/>
        </p:nvSpPr>
        <p:spPr>
          <a:xfrm>
            <a:off x="8212070" y="3412200"/>
            <a:ext cx="950901" cy="230832"/>
          </a:xfrm>
          <a:prstGeom prst="rect">
            <a:avLst/>
          </a:prstGeom>
          <a:noFill/>
        </p:spPr>
        <p:txBody>
          <a:bodyPr wrap="none" rtlCol="0">
            <a:spAutoFit/>
          </a:bodyPr>
          <a:lstStyle/>
          <a:p>
            <a:pPr algn="ctr"/>
            <a:r>
              <a:rPr lang="en-TW" sz="900" dirty="0"/>
              <a:t>Holor = Tensor</a:t>
            </a:r>
          </a:p>
        </p:txBody>
      </p:sp>
    </p:spTree>
    <p:extLst>
      <p:ext uri="{BB962C8B-B14F-4D97-AF65-F5344CB8AC3E}">
        <p14:creationId xmlns:p14="http://schemas.microsoft.com/office/powerpoint/2010/main" val="1213675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63</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2969248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2" y="246828"/>
            <a:ext cx="8795999" cy="646331"/>
          </a:xfrm>
          <a:prstGeom prst="rect">
            <a:avLst/>
          </a:prstGeom>
          <a:noFill/>
        </p:spPr>
        <p:txBody>
          <a:bodyPr wrap="none" rtlCol="0">
            <a:spAutoFit/>
          </a:bodyPr>
          <a:lstStyle/>
          <a:p>
            <a:pPr algn="ctr" defTabSz="914378">
              <a:defRPr/>
            </a:pPr>
            <a:r>
              <a:rPr lang="en-US" sz="3600" dirty="0" err="1">
                <a:latin typeface="Calibri"/>
              </a:rPr>
              <a:t>Poset</a:t>
            </a:r>
            <a:r>
              <a:rPr lang="en-US" sz="36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64</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101363" y="1081857"/>
            <a:ext cx="4941274" cy="3534156"/>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1863566" y="4742783"/>
            <a:ext cx="5416868" cy="307777"/>
          </a:xfrm>
          <a:prstGeom prst="rect">
            <a:avLst/>
          </a:prstGeom>
          <a:noFill/>
        </p:spPr>
        <p:txBody>
          <a:bodyPr wrap="none" rtlCol="0">
            <a:spAutoFit/>
          </a:bodyPr>
          <a:lstStyle/>
          <a:p>
            <a:pPr algn="ctr"/>
            <a:r>
              <a:rPr lang="en-TW" dirty="0"/>
              <a:t>For those of you who had some background in Abstract Algebra…</a:t>
            </a:r>
          </a:p>
        </p:txBody>
      </p:sp>
    </p:spTree>
    <p:extLst>
      <p:ext uri="{BB962C8B-B14F-4D97-AF65-F5344CB8AC3E}">
        <p14:creationId xmlns:p14="http://schemas.microsoft.com/office/powerpoint/2010/main" val="1715022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Knowledge Management and Cognitive Foundation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66</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12387</TotalTime>
  <Words>3679</Words>
  <Application>Microsoft Macintosh PowerPoint</Application>
  <PresentationFormat>On-screen Show (16:9)</PresentationFormat>
  <Paragraphs>585</Paragraphs>
  <Slides>66</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Management and Cognitive Foundation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1805</cp:revision>
  <dcterms:modified xsi:type="dcterms:W3CDTF">2020-12-21T07:32:23Z</dcterms:modified>
</cp:coreProperties>
</file>